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8F1A-C60E-4487-8A22-05C6F90A8E36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ADEF-42DF-4DF3-9124-4122BD60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атрешки\матрешка на презентацию\101632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714"/>
            <a:ext cx="9715536" cy="6887714"/>
          </a:xfrm>
          <a:prstGeom prst="rect">
            <a:avLst/>
          </a:prstGeom>
          <a:noFill/>
        </p:spPr>
      </p:pic>
      <p:pic>
        <p:nvPicPr>
          <p:cNvPr id="1028" name="Picture 4" descr="C:\Users\admin\Desktop\матрешки\матрешка на презентацию\190587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82719">
            <a:off x="6057799" y="455899"/>
            <a:ext cx="3862056" cy="19430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357166"/>
            <a:ext cx="7772400" cy="188596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60000"/>
                </a:solidFill>
                <a:latin typeface="Monotype Corsiva" pitchFamily="66" charset="0"/>
                <a:cs typeface="Aharoni" pitchFamily="2" charset="-79"/>
              </a:rPr>
              <a:t>В гостях  у Матрешки!</a:t>
            </a:r>
            <a:endParaRPr lang="ru-RU" sz="8800" dirty="0">
              <a:solidFill>
                <a:srgbClr val="760000"/>
              </a:solidFill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1027" name="Picture 3" descr="C:\Users\admin\Desktop\матрешки\матрешка на презентацию\190587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72364">
            <a:off x="6481117" y="4595527"/>
            <a:ext cx="3557477" cy="1635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60000"/>
                </a:solidFill>
                <a:latin typeface="Monotype Corsiva" pitchFamily="66" charset="0"/>
              </a:rPr>
              <a:t>Первая Матрешка в России</a:t>
            </a:r>
            <a:endParaRPr lang="ru-RU" sz="6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admin\Desktop\матрешки\матрешка на презентацию\3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275"/>
            <a:ext cx="6929486" cy="579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7429520" y="6357958"/>
            <a:ext cx="357190" cy="35719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admin\Desktop\матрешки\матрешка на презентацию\larde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2286002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admin\Desktop\матрешки\матрешка на презентацию\i_007.jpg"/>
          <p:cNvPicPr>
            <a:picLocks noChangeAspect="1" noChangeArrowheads="1"/>
          </p:cNvPicPr>
          <p:nvPr/>
        </p:nvPicPr>
        <p:blipFill>
          <a:blip r:embed="rId4"/>
          <a:srcRect l="10967" r="4037"/>
          <a:stretch>
            <a:fillRect/>
          </a:stretch>
        </p:blipFill>
        <p:spPr bwMode="auto">
          <a:xfrm>
            <a:off x="0" y="3357562"/>
            <a:ext cx="4429156" cy="339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admin\Desktop\матрешки\матрешка на презентацию\thumb_img_5702b2aaebe78_resize_900_5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2571768" cy="305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-142900"/>
            <a:ext cx="7258072" cy="11620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60000"/>
                </a:solidFill>
                <a:latin typeface="Monotype Corsiva" pitchFamily="66" charset="0"/>
              </a:rPr>
              <a:t>Породы деревьев</a:t>
            </a:r>
            <a:endParaRPr lang="ru-RU" sz="6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285984" y="1071546"/>
            <a:ext cx="5072098" cy="18399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Берёза           Лиственница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357290" y="3429000"/>
            <a:ext cx="3251231" cy="284003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Users\admin\Desktop\матрешки\матрешка на презентацию\img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804049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admin\Desktop\матрешки\матрешка на презентацию\m12.jpg"/>
          <p:cNvPicPr>
            <a:picLocks noChangeAspect="1" noChangeArrowheads="1"/>
          </p:cNvPicPr>
          <p:nvPr/>
        </p:nvPicPr>
        <p:blipFill>
          <a:blip r:embed="rId3"/>
          <a:srcRect l="24278" r="21965"/>
          <a:stretch>
            <a:fillRect/>
          </a:stretch>
        </p:blipFill>
        <p:spPr bwMode="auto">
          <a:xfrm>
            <a:off x="5072066" y="3329090"/>
            <a:ext cx="3000396" cy="352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admin\Desktop\матрешки\матрешка на презентацию\img7.jpg"/>
          <p:cNvPicPr>
            <a:picLocks noChangeAspect="1" noChangeArrowheads="1"/>
          </p:cNvPicPr>
          <p:nvPr/>
        </p:nvPicPr>
        <p:blipFill>
          <a:blip r:embed="rId4"/>
          <a:srcRect l="4687" t="4166" r="11718" b="10416"/>
          <a:stretch>
            <a:fillRect/>
          </a:stretch>
        </p:blipFill>
        <p:spPr bwMode="auto">
          <a:xfrm>
            <a:off x="5429256" y="714356"/>
            <a:ext cx="3504818" cy="268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admin\Desktop\матрешки\матрешка на презентацию\matroska_6.jpg"/>
          <p:cNvPicPr>
            <a:picLocks noChangeAspect="1" noChangeArrowheads="1"/>
          </p:cNvPicPr>
          <p:nvPr/>
        </p:nvPicPr>
        <p:blipFill>
          <a:blip r:embed="rId5"/>
          <a:srcRect b="3750"/>
          <a:stretch>
            <a:fillRect/>
          </a:stretch>
        </p:blipFill>
        <p:spPr bwMode="auto">
          <a:xfrm>
            <a:off x="1285852" y="3286124"/>
            <a:ext cx="2805116" cy="345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admin\Desktop\матрешки\матрешка на презентацию\82714193_matryoshka_yetapuy_proizvodstva.jpg"/>
          <p:cNvPicPr>
            <a:picLocks noChangeAspect="1" noChangeArrowheads="1"/>
          </p:cNvPicPr>
          <p:nvPr/>
        </p:nvPicPr>
        <p:blipFill>
          <a:blip r:embed="rId6"/>
          <a:srcRect r="49062"/>
          <a:stretch>
            <a:fillRect/>
          </a:stretch>
        </p:blipFill>
        <p:spPr bwMode="auto">
          <a:xfrm>
            <a:off x="0" y="714356"/>
            <a:ext cx="3881438" cy="25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60000"/>
                </a:solidFill>
                <a:latin typeface="Monotype Corsiva" pitchFamily="66" charset="0"/>
                <a:cs typeface="Times New Roman" pitchFamily="18" charset="0"/>
              </a:rPr>
              <a:t>Изготовление матрешки</a:t>
            </a:r>
            <a:endParaRPr lang="ru-RU" sz="6000" dirty="0">
              <a:solidFill>
                <a:srgbClr val="76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571480"/>
            <a:ext cx="83582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000100" y="3286124"/>
            <a:ext cx="7758138" cy="22685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dirty="0" smtClean="0"/>
              <a:t>                 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60000"/>
                </a:solidFill>
                <a:latin typeface="Monotype Corsiva" pitchFamily="66" charset="0"/>
              </a:rPr>
              <a:t>Роспись матрешки</a:t>
            </a:r>
            <a:endParaRPr lang="ru-RU" sz="6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C:\Users\admin\Desktop\матрешки\inx960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69"/>
            <a:ext cx="3464742" cy="230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admin\Desktop\матрешки\матрешка на презентацию\matr_5.jpg"/>
          <p:cNvPicPr>
            <a:picLocks noChangeAspect="1" noChangeArrowheads="1"/>
          </p:cNvPicPr>
          <p:nvPr/>
        </p:nvPicPr>
        <p:blipFill>
          <a:blip r:embed="rId4" cstate="print"/>
          <a:srcRect l="21878" b="9518"/>
          <a:stretch>
            <a:fillRect/>
          </a:stretch>
        </p:blipFill>
        <p:spPr bwMode="auto">
          <a:xfrm>
            <a:off x="71406" y="714356"/>
            <a:ext cx="464347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admin\Desktop\матрешки\матрешка на презентацию\images_news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00438"/>
            <a:ext cx="4929222" cy="327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C:\Users\admin\Desktop\матрешки\матрешка на презентацию\matr_36.jpg"/>
          <p:cNvPicPr>
            <a:picLocks noChangeAspect="1" noChangeArrowheads="1"/>
          </p:cNvPicPr>
          <p:nvPr/>
        </p:nvPicPr>
        <p:blipFill>
          <a:blip r:embed="rId6" cstate="print"/>
          <a:srcRect l="16611" t="4136" b="4877"/>
          <a:stretch>
            <a:fillRect/>
          </a:stretch>
        </p:blipFill>
        <p:spPr bwMode="auto">
          <a:xfrm>
            <a:off x="285720" y="4500570"/>
            <a:ext cx="3080380" cy="224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60000"/>
                </a:solidFill>
                <a:latin typeface="Monotype Corsiva" pitchFamily="66" charset="0"/>
              </a:rPr>
              <a:t>Семёновская матрёшка</a:t>
            </a:r>
            <a:endParaRPr lang="ru-RU" sz="6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16388" name="Picture 4" descr="C:\Users\admin\Desktop\матрешки\матрешка на презентацию\57009.970.jpg"/>
          <p:cNvPicPr>
            <a:picLocks noChangeAspect="1" noChangeArrowheads="1"/>
          </p:cNvPicPr>
          <p:nvPr/>
        </p:nvPicPr>
        <p:blipFill>
          <a:blip r:embed="rId3"/>
          <a:srcRect l="19481" t="6805" r="16083" b="2007"/>
          <a:stretch>
            <a:fillRect/>
          </a:stretch>
        </p:blipFill>
        <p:spPr bwMode="auto">
          <a:xfrm>
            <a:off x="2357422" y="958550"/>
            <a:ext cx="4000528" cy="589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Autofit/>
          </a:bodyPr>
          <a:lstStyle/>
          <a:p>
            <a:pPr algn="l"/>
            <a:r>
              <a:rPr lang="ru-RU" sz="5400" dirty="0" err="1" smtClean="0">
                <a:solidFill>
                  <a:srgbClr val="760000"/>
                </a:solidFill>
                <a:latin typeface="Monotype Corsiva" pitchFamily="66" charset="0"/>
              </a:rPr>
              <a:t>Полхов</a:t>
            </a:r>
            <a:r>
              <a:rPr lang="ru-RU" sz="5400" dirty="0" smtClean="0">
                <a:solidFill>
                  <a:srgbClr val="760000"/>
                </a:solidFill>
                <a:latin typeface="Monotype Corsiva" pitchFamily="66" charset="0"/>
              </a:rPr>
              <a:t> – </a:t>
            </a:r>
            <a:r>
              <a:rPr lang="ru-RU" sz="5400" dirty="0" err="1" smtClean="0">
                <a:solidFill>
                  <a:srgbClr val="760000"/>
                </a:solidFill>
                <a:latin typeface="Monotype Corsiva" pitchFamily="66" charset="0"/>
              </a:rPr>
              <a:t>Майданская</a:t>
            </a:r>
            <a:r>
              <a:rPr lang="ru-RU" sz="5400" dirty="0" smtClean="0">
                <a:solidFill>
                  <a:srgbClr val="760000"/>
                </a:solidFill>
                <a:latin typeface="Monotype Corsiva" pitchFamily="66" charset="0"/>
              </a:rPr>
              <a:t> матрёшка</a:t>
            </a:r>
            <a:endParaRPr lang="ru-RU" sz="54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C:\Users\admin\Desktop\матрешки\матрешка на презентацию\DSC_0106-800x800.JPG"/>
          <p:cNvPicPr>
            <a:picLocks noChangeAspect="1" noChangeArrowheads="1"/>
          </p:cNvPicPr>
          <p:nvPr/>
        </p:nvPicPr>
        <p:blipFill>
          <a:blip r:embed="rId3"/>
          <a:srcRect l="20792" r="21287"/>
          <a:stretch>
            <a:fillRect/>
          </a:stretch>
        </p:blipFill>
        <p:spPr bwMode="auto">
          <a:xfrm>
            <a:off x="2571736" y="772973"/>
            <a:ext cx="3571900" cy="60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760000"/>
                </a:solidFill>
                <a:latin typeface="Monotype Corsiva" pitchFamily="66" charset="0"/>
              </a:rPr>
              <a:t>Загорская</a:t>
            </a:r>
            <a:r>
              <a:rPr lang="ru-RU" sz="6000" dirty="0" smtClean="0">
                <a:solidFill>
                  <a:srgbClr val="760000"/>
                </a:solidFill>
                <a:latin typeface="Monotype Corsiva" pitchFamily="66" charset="0"/>
              </a:rPr>
              <a:t> матрёшка</a:t>
            </a:r>
            <a:endParaRPr lang="ru-RU" sz="6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C:\Users\admin\Desktop\матрешки\матрешка на презентацию\4989_big.JPG"/>
          <p:cNvPicPr>
            <a:picLocks noChangeAspect="1" noChangeArrowheads="1"/>
          </p:cNvPicPr>
          <p:nvPr/>
        </p:nvPicPr>
        <p:blipFill>
          <a:blip r:embed="rId3"/>
          <a:srcRect t="2500" b="2505"/>
          <a:stretch>
            <a:fillRect/>
          </a:stretch>
        </p:blipFill>
        <p:spPr bwMode="auto">
          <a:xfrm>
            <a:off x="357158" y="1214422"/>
            <a:ext cx="842968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admin\Desktop\матрешки\матрешка на презентацию\190587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928670"/>
            <a:ext cx="468562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60000"/>
                </a:solidFill>
                <a:latin typeface="Monotype Corsiva" pitchFamily="66" charset="0"/>
              </a:rPr>
              <a:t>Мастерская матрёшки</a:t>
            </a:r>
            <a:endParaRPr lang="ru-RU" sz="54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C:\Users\admin\Desktop\матрешки\inx960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393933" cy="559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admin\Desktop\матрешки\матрешка на презентацию\0002-001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05359">
            <a:off x="4228061" y="4463887"/>
            <a:ext cx="737074" cy="1274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6000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C:\Users\admin\Desktop\матрешки\матрешка на презентацию\0_b1380_6d8235df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357430"/>
            <a:ext cx="4676785" cy="389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dmin\Desktop\матрешки\матрешка на презентацию\0_769ac_ab109050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872780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C:\Users\admin\Desktop\матрешки\матрешка на презентацию\bel-nalichniki-e1458760097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0042"/>
            <a:ext cx="4453345" cy="2967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C:\Users\admin\Desktop\матрешки\матрешка на презентацию\00_23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4572031" cy="2866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 descr="C:\Users\admin\Desktop\матрешки\матрешка на презентацию\909982_4.jpeg"/>
          <p:cNvPicPr>
            <a:picLocks noChangeAspect="1" noChangeArrowheads="1"/>
          </p:cNvPicPr>
          <p:nvPr/>
        </p:nvPicPr>
        <p:blipFill>
          <a:blip r:embed="rId6"/>
          <a:srcRect l="2022" t="2679" r="905" b="892"/>
          <a:stretch>
            <a:fillRect/>
          </a:stretch>
        </p:blipFill>
        <p:spPr bwMode="auto">
          <a:xfrm>
            <a:off x="5357818" y="4071941"/>
            <a:ext cx="3500462" cy="2625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329642" cy="114300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60000"/>
                </a:solidFill>
                <a:latin typeface="Monotype Corsiva" pitchFamily="66" charset="0"/>
              </a:rPr>
              <a:t>Одежда</a:t>
            </a:r>
            <a:endParaRPr lang="ru-RU" sz="8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5" name="Picture 4" descr="C:\Users\admin\Desktop\матрешки\матрешка на презентацию\hello_html_m1d037a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32" y="214290"/>
            <a:ext cx="243577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матрешки\матрешка на презентацию\s1200 (1).jpg"/>
          <p:cNvPicPr>
            <a:picLocks noChangeAspect="1" noChangeArrowheads="1"/>
          </p:cNvPicPr>
          <p:nvPr/>
        </p:nvPicPr>
        <p:blipFill>
          <a:blip r:embed="rId4"/>
          <a:srcRect r="33035"/>
          <a:stretch>
            <a:fillRect/>
          </a:stretch>
        </p:blipFill>
        <p:spPr bwMode="auto">
          <a:xfrm>
            <a:off x="2643174" y="1347773"/>
            <a:ext cx="4214842" cy="449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Desktop\матрешки\матрешка на презентацию\556.750.jpg"/>
          <p:cNvPicPr>
            <a:picLocks noChangeAspect="1" noChangeArrowheads="1"/>
          </p:cNvPicPr>
          <p:nvPr/>
        </p:nvPicPr>
        <p:blipFill>
          <a:blip r:embed="rId5"/>
          <a:srcRect l="7850" t="2051"/>
          <a:stretch>
            <a:fillRect/>
          </a:stretch>
        </p:blipFill>
        <p:spPr bwMode="auto">
          <a:xfrm>
            <a:off x="6715140" y="3286124"/>
            <a:ext cx="2571736" cy="341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dmin\Desktop\матрешки\матрешка на презентацию\4439dd30e150f7e8bd8dfd65936a5048.jpg"/>
          <p:cNvPicPr>
            <a:picLocks noChangeAspect="1" noChangeArrowheads="1"/>
          </p:cNvPicPr>
          <p:nvPr/>
        </p:nvPicPr>
        <p:blipFill>
          <a:blip r:embed="rId6"/>
          <a:srcRect r="8109"/>
          <a:stretch>
            <a:fillRect/>
          </a:stretch>
        </p:blipFill>
        <p:spPr bwMode="auto">
          <a:xfrm>
            <a:off x="6452561" y="142852"/>
            <a:ext cx="269143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admin\Desktop\матрешки\матрешка на презентацию\7cf2d_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744520"/>
            <a:ext cx="2490784" cy="311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60000"/>
                </a:solidFill>
                <a:latin typeface="Monotype Corsiva" pitchFamily="66" charset="0"/>
              </a:rPr>
              <a:t>Посуда</a:t>
            </a:r>
            <a:endParaRPr lang="ru-RU" sz="8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5124" name="Picture 4" descr="C:\Users\admin\Desktop\матрешки\матрешка на презентацию\lo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11601">
            <a:off x="822702" y="2925249"/>
            <a:ext cx="5888808" cy="238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admin\Desktop\матрешки\матрешка на презентацию\s1200.jpg"/>
          <p:cNvPicPr>
            <a:picLocks noChangeAspect="1" noChangeArrowheads="1"/>
          </p:cNvPicPr>
          <p:nvPr/>
        </p:nvPicPr>
        <p:blipFill>
          <a:blip r:embed="rId4"/>
          <a:srcRect b="3157"/>
          <a:stretch>
            <a:fillRect/>
          </a:stretch>
        </p:blipFill>
        <p:spPr bwMode="auto">
          <a:xfrm>
            <a:off x="0" y="928670"/>
            <a:ext cx="378527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admin\Desktop\матрешки\матрешка на презентацию\DSC_6816.jpg"/>
          <p:cNvPicPr>
            <a:picLocks noChangeAspect="1" noChangeArrowheads="1"/>
          </p:cNvPicPr>
          <p:nvPr/>
        </p:nvPicPr>
        <p:blipFill>
          <a:blip r:embed="rId5" cstate="print"/>
          <a:srcRect t="32759"/>
          <a:stretch>
            <a:fillRect/>
          </a:stretch>
        </p:blipFill>
        <p:spPr bwMode="auto">
          <a:xfrm>
            <a:off x="4788162" y="3786190"/>
            <a:ext cx="4355838" cy="292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admin\Desktop\матрешки\матрешка на презентацию\9aca22d78da68e09cae12337041f304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7957" y="428604"/>
            <a:ext cx="273126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60000"/>
                </a:solidFill>
                <a:latin typeface="Monotype Corsiva" pitchFamily="66" charset="0"/>
              </a:rPr>
              <a:t>Игрушки</a:t>
            </a:r>
            <a:endParaRPr lang="ru-RU" sz="8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Users\admin\Desktop\матрешки\матрешка на презентацию\b2c73c6c46975d697d2df4b64ab9dd4b.jpg"/>
          <p:cNvPicPr>
            <a:picLocks noChangeAspect="1" noChangeArrowheads="1"/>
          </p:cNvPicPr>
          <p:nvPr/>
        </p:nvPicPr>
        <p:blipFill>
          <a:blip r:embed="rId3" cstate="print"/>
          <a:srcRect l="17392" r="15216"/>
          <a:stretch>
            <a:fillRect/>
          </a:stretch>
        </p:blipFill>
        <p:spPr bwMode="auto">
          <a:xfrm>
            <a:off x="6786578" y="73769"/>
            <a:ext cx="2357422" cy="349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Desktop\матрешки\матрешка на презентацию\7a908de8922008786a2c226d4f3p--russkij-stil-loshadka-kachalka-s-rospis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3917952" cy="277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dmin\Desktop\матрешки\матрешка на презентацию\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142984"/>
            <a:ext cx="3973538" cy="2500330"/>
          </a:xfrm>
          <a:prstGeom prst="rect">
            <a:avLst/>
          </a:prstGeom>
          <a:noFill/>
        </p:spPr>
      </p:pic>
      <p:pic>
        <p:nvPicPr>
          <p:cNvPr id="4102" name="Picture 6" descr="C:\Users\admin\Desktop\матрешки\матрешка на презентацию\48235-84620000000-matreshka-12m-ot-ross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428604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admin\Desktop\матрешки\матрешка на презентацию\svistulka-ptichka-s-romashkoj-polkhovskij-majd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429000"/>
            <a:ext cx="3309934" cy="330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60000"/>
                </a:solidFill>
                <a:latin typeface="Monotype Corsiva" pitchFamily="66" charset="0"/>
              </a:rPr>
              <a:t>Матрешка</a:t>
            </a:r>
            <a:endParaRPr lang="ru-RU" sz="8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admin\Desktop\матрешки\матрешка на презентацию\48235-84620000000-matreshka-12m-ot-rossija.jpg"/>
          <p:cNvPicPr>
            <a:picLocks noChangeAspect="1" noChangeArrowheads="1"/>
          </p:cNvPicPr>
          <p:nvPr/>
        </p:nvPicPr>
        <p:blipFill>
          <a:blip r:embed="rId3"/>
          <a:srcRect t="12500" b="14375"/>
          <a:stretch>
            <a:fillRect/>
          </a:stretch>
        </p:blipFill>
        <p:spPr bwMode="auto">
          <a:xfrm>
            <a:off x="785786" y="1285836"/>
            <a:ext cx="762000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60000"/>
                </a:solidFill>
                <a:latin typeface="Monotype Corsiva" pitchFamily="66" charset="0"/>
              </a:rPr>
              <a:t>Восемь кукол деревянных…</a:t>
            </a:r>
            <a:endParaRPr lang="ru-RU" sz="60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7172" name="Picture 4" descr="C:\Users\admin\Desktop\матрешки\матрешка на презентацию\7a9fc2a4a3d8c380c97a469961f5d82f.jpg"/>
          <p:cNvPicPr>
            <a:picLocks noChangeAspect="1" noChangeArrowheads="1"/>
          </p:cNvPicPr>
          <p:nvPr/>
        </p:nvPicPr>
        <p:blipFill>
          <a:blip r:embed="rId3"/>
          <a:srcRect l="3616"/>
          <a:stretch>
            <a:fillRect/>
          </a:stretch>
        </p:blipFill>
        <p:spPr bwMode="auto">
          <a:xfrm flipH="1">
            <a:off x="0" y="1000108"/>
            <a:ext cx="9072594" cy="500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admin\Desktop\матрешки\матрешка на презентацию\190587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142984"/>
            <a:ext cx="3824183" cy="1924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60000"/>
                </a:solidFill>
                <a:latin typeface="Monotype Corsiva" pitchFamily="66" charset="0"/>
              </a:rPr>
              <a:t>Создатели русской Матрешки</a:t>
            </a:r>
            <a:endParaRPr lang="ru-RU" sz="5400" dirty="0">
              <a:solidFill>
                <a:srgbClr val="76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857256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b="1" dirty="0" err="1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Звездочкин</a:t>
            </a:r>
            <a:r>
              <a:rPr lang="ru-RU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выточил игрушку - Матрешку</a:t>
            </a:r>
            <a:endParaRPr lang="ru-RU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матрешки\матрешка на презентацию\img4.jpg"/>
          <p:cNvPicPr>
            <a:picLocks noChangeAspect="1" noChangeArrowheads="1"/>
          </p:cNvPicPr>
          <p:nvPr/>
        </p:nvPicPr>
        <p:blipFill>
          <a:blip r:embed="rId3"/>
          <a:srcRect l="50391" t="20312" r="9765" b="15624"/>
          <a:stretch>
            <a:fillRect/>
          </a:stretch>
        </p:blipFill>
        <p:spPr bwMode="auto">
          <a:xfrm>
            <a:off x="-71470" y="1344668"/>
            <a:ext cx="4572032" cy="551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admin\Desktop\матрешки\матрешка на презентацию\zagotovka-dlja-matreshek-001-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1056" y="2428868"/>
            <a:ext cx="43833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матрешки\матрешка на презентацию\oboik.ru_8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214290"/>
            <a:ext cx="785818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Сергей Малютин -</a:t>
            </a:r>
            <a:r>
              <a:rPr lang="ru-RU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художник, расписал ее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Users\admin\Desktop\матрешки\матрешка на презентацию\img4.jpg"/>
          <p:cNvPicPr>
            <a:picLocks noChangeAspect="1" noChangeArrowheads="1"/>
          </p:cNvPicPr>
          <p:nvPr/>
        </p:nvPicPr>
        <p:blipFill>
          <a:blip r:embed="rId3"/>
          <a:srcRect l="5468" t="21875" r="57031" b="15625"/>
          <a:stretch>
            <a:fillRect/>
          </a:stretch>
        </p:blipFill>
        <p:spPr bwMode="auto">
          <a:xfrm>
            <a:off x="-1" y="714356"/>
            <a:ext cx="4457731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admin\Desktop\матрешки\матрешка на презентацию\pervye-matreshki-1024x585.jpg"/>
          <p:cNvPicPr>
            <a:picLocks noChangeAspect="1" noChangeArrowheads="1"/>
          </p:cNvPicPr>
          <p:nvPr/>
        </p:nvPicPr>
        <p:blipFill>
          <a:blip r:embed="rId4"/>
          <a:srcRect l="60254" t="6410" r="6054" b="8974"/>
          <a:stretch>
            <a:fillRect/>
          </a:stretch>
        </p:blipFill>
        <p:spPr bwMode="auto">
          <a:xfrm>
            <a:off x="5143504" y="1428736"/>
            <a:ext cx="328614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61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гостях  у Матрешки!</vt:lpstr>
      <vt:lpstr>Слайд 2</vt:lpstr>
      <vt:lpstr>Одежда</vt:lpstr>
      <vt:lpstr>Посуда</vt:lpstr>
      <vt:lpstr>Игрушки</vt:lpstr>
      <vt:lpstr>Матрешка</vt:lpstr>
      <vt:lpstr>Восемь кукол деревянных…</vt:lpstr>
      <vt:lpstr>Создатели русской Матрешки</vt:lpstr>
      <vt:lpstr>Слайд 9</vt:lpstr>
      <vt:lpstr>Первая Матрешка в России</vt:lpstr>
      <vt:lpstr>Породы деревьев</vt:lpstr>
      <vt:lpstr>Изготовление матрешки</vt:lpstr>
      <vt:lpstr>Роспись матрешки</vt:lpstr>
      <vt:lpstr>Семёновская матрёшка</vt:lpstr>
      <vt:lpstr>Полхов – Майданская матрёшка</vt:lpstr>
      <vt:lpstr>Загорская матрёшка</vt:lpstr>
      <vt:lpstr>Мастерская матрёшки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Матрешки!</dc:title>
  <dc:creator>admin</dc:creator>
  <cp:lastModifiedBy>admin</cp:lastModifiedBy>
  <cp:revision>20</cp:revision>
  <dcterms:created xsi:type="dcterms:W3CDTF">2018-11-10T05:49:49Z</dcterms:created>
  <dcterms:modified xsi:type="dcterms:W3CDTF">2018-11-10T09:16:05Z</dcterms:modified>
</cp:coreProperties>
</file>